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03" r:id="rId2"/>
    <p:sldId id="405" r:id="rId3"/>
    <p:sldId id="580" r:id="rId4"/>
    <p:sldId id="440" r:id="rId5"/>
    <p:sldId id="415" r:id="rId6"/>
    <p:sldId id="425" r:id="rId7"/>
    <p:sldId id="417" r:id="rId8"/>
    <p:sldId id="427" r:id="rId9"/>
    <p:sldId id="577" r:id="rId10"/>
    <p:sldId id="582" r:id="rId11"/>
    <p:sldId id="428" r:id="rId12"/>
    <p:sldId id="471" r:id="rId13"/>
    <p:sldId id="553" r:id="rId14"/>
    <p:sldId id="487" r:id="rId15"/>
    <p:sldId id="374" r:id="rId16"/>
    <p:sldId id="316" r:id="rId17"/>
    <p:sldId id="319" r:id="rId18"/>
    <p:sldId id="433" r:id="rId19"/>
    <p:sldId id="346" r:id="rId20"/>
    <p:sldId id="359" r:id="rId21"/>
    <p:sldId id="361" r:id="rId22"/>
    <p:sldId id="362" r:id="rId23"/>
    <p:sldId id="363" r:id="rId24"/>
    <p:sldId id="364" r:id="rId25"/>
    <p:sldId id="565" r:id="rId26"/>
    <p:sldId id="573" r:id="rId27"/>
    <p:sldId id="541" r:id="rId28"/>
    <p:sldId id="492" r:id="rId29"/>
    <p:sldId id="360" r:id="rId30"/>
    <p:sldId id="563" r:id="rId31"/>
    <p:sldId id="567" r:id="rId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83BC6-410A-4003-BD0E-50FD20F2F452}" v="26" dt="2023-07-06T02:24:54.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p:restoredTop sz="48299"/>
  </p:normalViewPr>
  <p:slideViewPr>
    <p:cSldViewPr snapToGrid="0" snapToObjects="1">
      <p:cViewPr varScale="1">
        <p:scale>
          <a:sx n="58" d="100"/>
          <a:sy n="58" d="100"/>
        </p:scale>
        <p:origin x="3504"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CDB83BC6-410A-4003-BD0E-50FD20F2F452}"/>
    <pc:docChg chg="undo custSel addSld delSld modSld">
      <pc:chgData name="Obstfeld, Amrom E" userId="723fc76c-ee2b-4721-b304-153613f0d15a" providerId="ADAL" clId="{CDB83BC6-410A-4003-BD0E-50FD20F2F452}" dt="2023-07-06T02:29:16.056" v="791" actId="20577"/>
      <pc:docMkLst>
        <pc:docMk/>
      </pc:docMkLst>
      <pc:sldChg chg="modSp mod">
        <pc:chgData name="Obstfeld, Amrom E" userId="723fc76c-ee2b-4721-b304-153613f0d15a" providerId="ADAL" clId="{CDB83BC6-410A-4003-BD0E-50FD20F2F452}" dt="2023-07-06T01:06:23.453" v="1" actId="20577"/>
        <pc:sldMkLst>
          <pc:docMk/>
          <pc:sldMk cId="767747050" sldId="303"/>
        </pc:sldMkLst>
        <pc:spChg chg="mod">
          <ac:chgData name="Obstfeld, Amrom E" userId="723fc76c-ee2b-4721-b304-153613f0d15a" providerId="ADAL" clId="{CDB83BC6-410A-4003-BD0E-50FD20F2F452}" dt="2023-07-06T01:06:23.453" v="1" actId="20577"/>
          <ac:spMkLst>
            <pc:docMk/>
            <pc:sldMk cId="767747050" sldId="303"/>
            <ac:spMk id="3" creationId="{00000000-0000-0000-0000-000000000000}"/>
          </ac:spMkLst>
        </pc:spChg>
      </pc:sldChg>
      <pc:sldChg chg="modSp mod">
        <pc:chgData name="Obstfeld, Amrom E" userId="723fc76c-ee2b-4721-b304-153613f0d15a" providerId="ADAL" clId="{CDB83BC6-410A-4003-BD0E-50FD20F2F452}" dt="2023-07-06T02:23:18.725" v="750" actId="1076"/>
        <pc:sldMkLst>
          <pc:docMk/>
          <pc:sldMk cId="3721177622" sldId="359"/>
        </pc:sldMkLst>
        <pc:grpChg chg="mod">
          <ac:chgData name="Obstfeld, Amrom E" userId="723fc76c-ee2b-4721-b304-153613f0d15a" providerId="ADAL" clId="{CDB83BC6-410A-4003-BD0E-50FD20F2F452}" dt="2023-07-06T02:23:18.725" v="750" actId="1076"/>
          <ac:grpSpMkLst>
            <pc:docMk/>
            <pc:sldMk cId="3721177622" sldId="359"/>
            <ac:grpSpMk id="6" creationId="{00000000-0000-0000-0000-000000000000}"/>
          </ac:grpSpMkLst>
        </pc:grpChg>
      </pc:sldChg>
      <pc:sldChg chg="addSp delSp modSp mod">
        <pc:chgData name="Obstfeld, Amrom E" userId="723fc76c-ee2b-4721-b304-153613f0d15a" providerId="ADAL" clId="{CDB83BC6-410A-4003-BD0E-50FD20F2F452}" dt="2023-07-06T02:23:24.713" v="752"/>
        <pc:sldMkLst>
          <pc:docMk/>
          <pc:sldMk cId="3333104274" sldId="361"/>
        </pc:sldMkLst>
        <pc:spChg chg="mod">
          <ac:chgData name="Obstfeld, Amrom E" userId="723fc76c-ee2b-4721-b304-153613f0d15a" providerId="ADAL" clId="{CDB83BC6-410A-4003-BD0E-50FD20F2F452}" dt="2023-07-06T02:21:59.540" v="748" actId="14100"/>
          <ac:spMkLst>
            <pc:docMk/>
            <pc:sldMk cId="3333104274" sldId="361"/>
            <ac:spMk id="10" creationId="{00000000-0000-0000-0000-000000000000}"/>
          </ac:spMkLst>
        </pc:spChg>
        <pc:spChg chg="mod modVis">
          <ac:chgData name="Obstfeld, Amrom E" userId="723fc76c-ee2b-4721-b304-153613f0d15a" providerId="ADAL" clId="{CDB83BC6-410A-4003-BD0E-50FD20F2F452}" dt="2023-07-06T02:22:01.390" v="749" actId="14429"/>
          <ac:spMkLst>
            <pc:docMk/>
            <pc:sldMk cId="3333104274" sldId="361"/>
            <ac:spMk id="11" creationId="{00000000-0000-0000-0000-000000000000}"/>
          </ac:spMkLst>
        </pc:spChg>
        <pc:spChg chg="mod">
          <ac:chgData name="Obstfeld, Amrom E" userId="723fc76c-ee2b-4721-b304-153613f0d15a" providerId="ADAL" clId="{CDB83BC6-410A-4003-BD0E-50FD20F2F452}" dt="2023-07-06T02:23:23.593" v="751"/>
          <ac:spMkLst>
            <pc:docMk/>
            <pc:sldMk cId="3333104274" sldId="361"/>
            <ac:spMk id="13" creationId="{78292187-7A9C-4F29-B991-BE0DCF082905}"/>
          </ac:spMkLst>
        </pc:spChg>
        <pc:spChg chg="mod">
          <ac:chgData name="Obstfeld, Amrom E" userId="723fc76c-ee2b-4721-b304-153613f0d15a" providerId="ADAL" clId="{CDB83BC6-410A-4003-BD0E-50FD20F2F452}" dt="2023-07-06T02:23:23.593" v="751"/>
          <ac:spMkLst>
            <pc:docMk/>
            <pc:sldMk cId="3333104274" sldId="361"/>
            <ac:spMk id="14" creationId="{D68FC331-B790-401D-A4CA-A4460201228F}"/>
          </ac:spMkLst>
        </pc:spChg>
        <pc:grpChg chg="mod">
          <ac:chgData name="Obstfeld, Amrom E" userId="723fc76c-ee2b-4721-b304-153613f0d15a" providerId="ADAL" clId="{CDB83BC6-410A-4003-BD0E-50FD20F2F452}" dt="2023-07-06T02:21:02.596" v="717" actId="1076"/>
          <ac:grpSpMkLst>
            <pc:docMk/>
            <pc:sldMk cId="3333104274" sldId="361"/>
            <ac:grpSpMk id="6" creationId="{00000000-0000-0000-0000-000000000000}"/>
          </ac:grpSpMkLst>
        </pc:grpChg>
        <pc:grpChg chg="mod">
          <ac:chgData name="Obstfeld, Amrom E" userId="723fc76c-ee2b-4721-b304-153613f0d15a" providerId="ADAL" clId="{CDB83BC6-410A-4003-BD0E-50FD20F2F452}" dt="2023-07-06T02:21:44.818" v="747" actId="1076"/>
          <ac:grpSpMkLst>
            <pc:docMk/>
            <pc:sldMk cId="3333104274" sldId="361"/>
            <ac:grpSpMk id="9" creationId="{00000000-0000-0000-0000-000000000000}"/>
          </ac:grpSpMkLst>
        </pc:grpChg>
        <pc:grpChg chg="add del mod">
          <ac:chgData name="Obstfeld, Amrom E" userId="723fc76c-ee2b-4721-b304-153613f0d15a" providerId="ADAL" clId="{CDB83BC6-410A-4003-BD0E-50FD20F2F452}" dt="2023-07-06T02:23:24.713" v="752"/>
          <ac:grpSpMkLst>
            <pc:docMk/>
            <pc:sldMk cId="3333104274" sldId="361"/>
            <ac:grpSpMk id="12" creationId="{98A64749-123B-4E8D-ABB7-B87C16ACDAA5}"/>
          </ac:grpSpMkLst>
        </pc:grpChg>
      </pc:sldChg>
      <pc:sldChg chg="addSp delSp modSp mod">
        <pc:chgData name="Obstfeld, Amrom E" userId="723fc76c-ee2b-4721-b304-153613f0d15a" providerId="ADAL" clId="{CDB83BC6-410A-4003-BD0E-50FD20F2F452}" dt="2023-07-06T02:24:20.018" v="758" actId="14429"/>
        <pc:sldMkLst>
          <pc:docMk/>
          <pc:sldMk cId="3227534010" sldId="362"/>
        </pc:sldMkLst>
        <pc:spChg chg="mod">
          <ac:chgData name="Obstfeld, Amrom E" userId="723fc76c-ee2b-4721-b304-153613f0d15a" providerId="ADAL" clId="{CDB83BC6-410A-4003-BD0E-50FD20F2F452}" dt="2023-07-06T02:23:56.165" v="754"/>
          <ac:spMkLst>
            <pc:docMk/>
            <pc:sldMk cId="3227534010" sldId="362"/>
            <ac:spMk id="15" creationId="{DA83D275-A5AE-4C51-9E5B-64A9B11B5A5B}"/>
          </ac:spMkLst>
        </pc:spChg>
        <pc:spChg chg="mod">
          <ac:chgData name="Obstfeld, Amrom E" userId="723fc76c-ee2b-4721-b304-153613f0d15a" providerId="ADAL" clId="{CDB83BC6-410A-4003-BD0E-50FD20F2F452}" dt="2023-07-06T02:24:18.175" v="757" actId="14100"/>
          <ac:spMkLst>
            <pc:docMk/>
            <pc:sldMk cId="3227534010" sldId="362"/>
            <ac:spMk id="16" creationId="{00000000-0000-0000-0000-000000000000}"/>
          </ac:spMkLst>
        </pc:spChg>
        <pc:spChg chg="mod modVis">
          <ac:chgData name="Obstfeld, Amrom E" userId="723fc76c-ee2b-4721-b304-153613f0d15a" providerId="ADAL" clId="{CDB83BC6-410A-4003-BD0E-50FD20F2F452}" dt="2023-07-06T02:24:20.018" v="758" actId="14429"/>
          <ac:spMkLst>
            <pc:docMk/>
            <pc:sldMk cId="3227534010" sldId="362"/>
            <ac:spMk id="17" creationId="{00000000-0000-0000-0000-000000000000}"/>
          </ac:spMkLst>
        </pc:spChg>
        <pc:spChg chg="mod">
          <ac:chgData name="Obstfeld, Amrom E" userId="723fc76c-ee2b-4721-b304-153613f0d15a" providerId="ADAL" clId="{CDB83BC6-410A-4003-BD0E-50FD20F2F452}" dt="2023-07-06T02:23:56.165" v="754"/>
          <ac:spMkLst>
            <pc:docMk/>
            <pc:sldMk cId="3227534010" sldId="362"/>
            <ac:spMk id="18" creationId="{A3A9CCAF-45A3-47EC-94F5-A1816D40BB34}"/>
          </ac:spMkLst>
        </pc:spChg>
        <pc:spChg chg="mod">
          <ac:chgData name="Obstfeld, Amrom E" userId="723fc76c-ee2b-4721-b304-153613f0d15a" providerId="ADAL" clId="{CDB83BC6-410A-4003-BD0E-50FD20F2F452}" dt="2023-07-06T02:23:56.165" v="754"/>
          <ac:spMkLst>
            <pc:docMk/>
            <pc:sldMk cId="3227534010" sldId="362"/>
            <ac:spMk id="20" creationId="{A33B0FE3-6E5A-4DA2-BA30-AD7C869E88B9}"/>
          </ac:spMkLst>
        </pc:spChg>
        <pc:spChg chg="mod">
          <ac:chgData name="Obstfeld, Amrom E" userId="723fc76c-ee2b-4721-b304-153613f0d15a" providerId="ADAL" clId="{CDB83BC6-410A-4003-BD0E-50FD20F2F452}" dt="2023-07-06T02:23:56.165" v="754"/>
          <ac:spMkLst>
            <pc:docMk/>
            <pc:sldMk cId="3227534010" sldId="362"/>
            <ac:spMk id="21" creationId="{5C23CCB8-06D1-4B47-8CF6-4C5B783B6920}"/>
          </ac:spMkLst>
        </pc:spChg>
        <pc:grpChg chg="del">
          <ac:chgData name="Obstfeld, Amrom E" userId="723fc76c-ee2b-4721-b304-153613f0d15a" providerId="ADAL" clId="{CDB83BC6-410A-4003-BD0E-50FD20F2F452}" dt="2023-07-06T02:23:55.629" v="753" actId="478"/>
          <ac:grpSpMkLst>
            <pc:docMk/>
            <pc:sldMk cId="3227534010" sldId="362"/>
            <ac:grpSpMk id="6" creationId="{00000000-0000-0000-0000-000000000000}"/>
          </ac:grpSpMkLst>
        </pc:grpChg>
        <pc:grpChg chg="del">
          <ac:chgData name="Obstfeld, Amrom E" userId="723fc76c-ee2b-4721-b304-153613f0d15a" providerId="ADAL" clId="{CDB83BC6-410A-4003-BD0E-50FD20F2F452}" dt="2023-07-06T02:23:55.629" v="753" actId="478"/>
          <ac:grpSpMkLst>
            <pc:docMk/>
            <pc:sldMk cId="3227534010" sldId="362"/>
            <ac:grpSpMk id="9" creationId="{00000000-0000-0000-0000-000000000000}"/>
          </ac:grpSpMkLst>
        </pc:grpChg>
        <pc:grpChg chg="mod">
          <ac:chgData name="Obstfeld, Amrom E" userId="723fc76c-ee2b-4721-b304-153613f0d15a" providerId="ADAL" clId="{CDB83BC6-410A-4003-BD0E-50FD20F2F452}" dt="2023-07-06T02:24:03.667" v="755" actId="1076"/>
          <ac:grpSpMkLst>
            <pc:docMk/>
            <pc:sldMk cId="3227534010" sldId="362"/>
            <ac:grpSpMk id="12" creationId="{00000000-0000-0000-0000-000000000000}"/>
          </ac:grpSpMkLst>
        </pc:grpChg>
        <pc:grpChg chg="add mod">
          <ac:chgData name="Obstfeld, Amrom E" userId="723fc76c-ee2b-4721-b304-153613f0d15a" providerId="ADAL" clId="{CDB83BC6-410A-4003-BD0E-50FD20F2F452}" dt="2023-07-06T02:23:56.165" v="754"/>
          <ac:grpSpMkLst>
            <pc:docMk/>
            <pc:sldMk cId="3227534010" sldId="362"/>
            <ac:grpSpMk id="14" creationId="{2B6772E4-ADFA-4368-B773-5699347DB1DC}"/>
          </ac:grpSpMkLst>
        </pc:grpChg>
        <pc:grpChg chg="add mod">
          <ac:chgData name="Obstfeld, Amrom E" userId="723fc76c-ee2b-4721-b304-153613f0d15a" providerId="ADAL" clId="{CDB83BC6-410A-4003-BD0E-50FD20F2F452}" dt="2023-07-06T02:23:56.165" v="754"/>
          <ac:grpSpMkLst>
            <pc:docMk/>
            <pc:sldMk cId="3227534010" sldId="362"/>
            <ac:grpSpMk id="19" creationId="{12A07235-B30A-4075-A36A-31EF1B8A7861}"/>
          </ac:grpSpMkLst>
        </pc:grpChg>
      </pc:sldChg>
      <pc:sldChg chg="addSp delSp modSp mod">
        <pc:chgData name="Obstfeld, Amrom E" userId="723fc76c-ee2b-4721-b304-153613f0d15a" providerId="ADAL" clId="{CDB83BC6-410A-4003-BD0E-50FD20F2F452}" dt="2023-07-06T02:25:02.477" v="761" actId="1076"/>
        <pc:sldMkLst>
          <pc:docMk/>
          <pc:sldMk cId="2303081878" sldId="363"/>
        </pc:sldMkLst>
        <pc:spChg chg="mod">
          <ac:chgData name="Obstfeld, Amrom E" userId="723fc76c-ee2b-4721-b304-153613f0d15a" providerId="ADAL" clId="{CDB83BC6-410A-4003-BD0E-50FD20F2F452}" dt="2023-07-06T02:25:02.477" v="761" actId="1076"/>
          <ac:spMkLst>
            <pc:docMk/>
            <pc:sldMk cId="2303081878" sldId="363"/>
            <ac:spMk id="13" creationId="{00000000-0000-0000-0000-000000000000}"/>
          </ac:spMkLst>
        </pc:spChg>
        <pc:spChg chg="mod">
          <ac:chgData name="Obstfeld, Amrom E" userId="723fc76c-ee2b-4721-b304-153613f0d15a" providerId="ADAL" clId="{CDB83BC6-410A-4003-BD0E-50FD20F2F452}" dt="2023-07-06T02:25:02.477" v="761" actId="1076"/>
          <ac:spMkLst>
            <pc:docMk/>
            <pc:sldMk cId="2303081878" sldId="363"/>
            <ac:spMk id="14" creationId="{00000000-0000-0000-0000-000000000000}"/>
          </ac:spMkLst>
        </pc:spChg>
        <pc:spChg chg="mod">
          <ac:chgData name="Obstfeld, Amrom E" userId="723fc76c-ee2b-4721-b304-153613f0d15a" providerId="ADAL" clId="{CDB83BC6-410A-4003-BD0E-50FD20F2F452}" dt="2023-07-06T02:24:54.179" v="760"/>
          <ac:spMkLst>
            <pc:docMk/>
            <pc:sldMk cId="2303081878" sldId="363"/>
            <ac:spMk id="19" creationId="{578054F0-6CEC-4A03-82A2-23A2B3B50615}"/>
          </ac:spMkLst>
        </pc:spChg>
        <pc:spChg chg="mod">
          <ac:chgData name="Obstfeld, Amrom E" userId="723fc76c-ee2b-4721-b304-153613f0d15a" providerId="ADAL" clId="{CDB83BC6-410A-4003-BD0E-50FD20F2F452}" dt="2023-07-06T02:24:54.179" v="760"/>
          <ac:spMkLst>
            <pc:docMk/>
            <pc:sldMk cId="2303081878" sldId="363"/>
            <ac:spMk id="20" creationId="{7753C95D-3F2A-4F52-8A31-362E6F209241}"/>
          </ac:spMkLst>
        </pc:spChg>
        <pc:spChg chg="mod">
          <ac:chgData name="Obstfeld, Amrom E" userId="723fc76c-ee2b-4721-b304-153613f0d15a" providerId="ADAL" clId="{CDB83BC6-410A-4003-BD0E-50FD20F2F452}" dt="2023-07-06T02:24:54.179" v="760"/>
          <ac:spMkLst>
            <pc:docMk/>
            <pc:sldMk cId="2303081878" sldId="363"/>
            <ac:spMk id="22" creationId="{1FE9DA95-E084-471B-9534-BFF9DF788127}"/>
          </ac:spMkLst>
        </pc:spChg>
        <pc:spChg chg="mod">
          <ac:chgData name="Obstfeld, Amrom E" userId="723fc76c-ee2b-4721-b304-153613f0d15a" providerId="ADAL" clId="{CDB83BC6-410A-4003-BD0E-50FD20F2F452}" dt="2023-07-06T02:24:54.179" v="760"/>
          <ac:spMkLst>
            <pc:docMk/>
            <pc:sldMk cId="2303081878" sldId="363"/>
            <ac:spMk id="23" creationId="{A0B1331D-4FE9-4F87-B27E-84EC62BC4248}"/>
          </ac:spMkLst>
        </pc:spChg>
        <pc:spChg chg="mod">
          <ac:chgData name="Obstfeld, Amrom E" userId="723fc76c-ee2b-4721-b304-153613f0d15a" providerId="ADAL" clId="{CDB83BC6-410A-4003-BD0E-50FD20F2F452}" dt="2023-07-06T02:24:54.179" v="760"/>
          <ac:spMkLst>
            <pc:docMk/>
            <pc:sldMk cId="2303081878" sldId="363"/>
            <ac:spMk id="25" creationId="{340F3F8C-86DE-4114-9E18-2FACE9343871}"/>
          </ac:spMkLst>
        </pc:spChg>
        <pc:spChg chg="mod">
          <ac:chgData name="Obstfeld, Amrom E" userId="723fc76c-ee2b-4721-b304-153613f0d15a" providerId="ADAL" clId="{CDB83BC6-410A-4003-BD0E-50FD20F2F452}" dt="2023-07-06T02:24:54.179" v="760"/>
          <ac:spMkLst>
            <pc:docMk/>
            <pc:sldMk cId="2303081878" sldId="363"/>
            <ac:spMk id="26" creationId="{E8C31140-DDEB-46E7-BB72-BCDBF4354FEE}"/>
          </ac:spMkLst>
        </pc:spChg>
        <pc:grpChg chg="del">
          <ac:chgData name="Obstfeld, Amrom E" userId="723fc76c-ee2b-4721-b304-153613f0d15a" providerId="ADAL" clId="{CDB83BC6-410A-4003-BD0E-50FD20F2F452}" dt="2023-07-06T02:24:53.651" v="759" actId="478"/>
          <ac:grpSpMkLst>
            <pc:docMk/>
            <pc:sldMk cId="2303081878" sldId="363"/>
            <ac:grpSpMk id="6" creationId="{00000000-0000-0000-0000-000000000000}"/>
          </ac:grpSpMkLst>
        </pc:grpChg>
        <pc:grpChg chg="del">
          <ac:chgData name="Obstfeld, Amrom E" userId="723fc76c-ee2b-4721-b304-153613f0d15a" providerId="ADAL" clId="{CDB83BC6-410A-4003-BD0E-50FD20F2F452}" dt="2023-07-06T02:24:53.651" v="759" actId="478"/>
          <ac:grpSpMkLst>
            <pc:docMk/>
            <pc:sldMk cId="2303081878" sldId="363"/>
            <ac:grpSpMk id="9" creationId="{00000000-0000-0000-0000-000000000000}"/>
          </ac:grpSpMkLst>
        </pc:grpChg>
        <pc:grpChg chg="del">
          <ac:chgData name="Obstfeld, Amrom E" userId="723fc76c-ee2b-4721-b304-153613f0d15a" providerId="ADAL" clId="{CDB83BC6-410A-4003-BD0E-50FD20F2F452}" dt="2023-07-06T02:24:53.651" v="759" actId="478"/>
          <ac:grpSpMkLst>
            <pc:docMk/>
            <pc:sldMk cId="2303081878" sldId="363"/>
            <ac:grpSpMk id="12" creationId="{00000000-0000-0000-0000-000000000000}"/>
          </ac:grpSpMkLst>
        </pc:grpChg>
        <pc:grpChg chg="add mod">
          <ac:chgData name="Obstfeld, Amrom E" userId="723fc76c-ee2b-4721-b304-153613f0d15a" providerId="ADAL" clId="{CDB83BC6-410A-4003-BD0E-50FD20F2F452}" dt="2023-07-06T02:24:54.179" v="760"/>
          <ac:grpSpMkLst>
            <pc:docMk/>
            <pc:sldMk cId="2303081878" sldId="363"/>
            <ac:grpSpMk id="18" creationId="{BD70D06D-E9DC-42CE-A4A2-FB407978401D}"/>
          </ac:grpSpMkLst>
        </pc:grpChg>
        <pc:grpChg chg="add mod">
          <ac:chgData name="Obstfeld, Amrom E" userId="723fc76c-ee2b-4721-b304-153613f0d15a" providerId="ADAL" clId="{CDB83BC6-410A-4003-BD0E-50FD20F2F452}" dt="2023-07-06T02:24:54.179" v="760"/>
          <ac:grpSpMkLst>
            <pc:docMk/>
            <pc:sldMk cId="2303081878" sldId="363"/>
            <ac:grpSpMk id="21" creationId="{85D3C2DE-CE79-4026-A9B8-D9A6B4657A38}"/>
          </ac:grpSpMkLst>
        </pc:grpChg>
        <pc:grpChg chg="add mod">
          <ac:chgData name="Obstfeld, Amrom E" userId="723fc76c-ee2b-4721-b304-153613f0d15a" providerId="ADAL" clId="{CDB83BC6-410A-4003-BD0E-50FD20F2F452}" dt="2023-07-06T02:24:54.179" v="760"/>
          <ac:grpSpMkLst>
            <pc:docMk/>
            <pc:sldMk cId="2303081878" sldId="363"/>
            <ac:grpSpMk id="24" creationId="{8CEABAB1-7C28-452F-8E84-B39425E4DB65}"/>
          </ac:grpSpMkLst>
        </pc:grpChg>
      </pc:sldChg>
      <pc:sldChg chg="modSp mod modNotesTx">
        <pc:chgData name="Obstfeld, Amrom E" userId="723fc76c-ee2b-4721-b304-153613f0d15a" providerId="ADAL" clId="{CDB83BC6-410A-4003-BD0E-50FD20F2F452}" dt="2023-07-06T02:29:16.056" v="791" actId="20577"/>
        <pc:sldMkLst>
          <pc:docMk/>
          <pc:sldMk cId="2433884253" sldId="364"/>
        </pc:sldMkLst>
        <pc:spChg chg="mod">
          <ac:chgData name="Obstfeld, Amrom E" userId="723fc76c-ee2b-4721-b304-153613f0d15a" providerId="ADAL" clId="{CDB83BC6-410A-4003-BD0E-50FD20F2F452}" dt="2023-07-06T02:29:16.056" v="791" actId="20577"/>
          <ac:spMkLst>
            <pc:docMk/>
            <pc:sldMk cId="2433884253" sldId="364"/>
            <ac:spMk id="8" creationId="{00000000-0000-0000-0000-000000000000}"/>
          </ac:spMkLst>
        </pc:spChg>
        <pc:spChg chg="mod">
          <ac:chgData name="Obstfeld, Amrom E" userId="723fc76c-ee2b-4721-b304-153613f0d15a" providerId="ADAL" clId="{CDB83BC6-410A-4003-BD0E-50FD20F2F452}" dt="2023-07-06T02:26:10.113" v="768" actId="1076"/>
          <ac:spMkLst>
            <pc:docMk/>
            <pc:sldMk cId="2433884253" sldId="364"/>
            <ac:spMk id="36" creationId="{00000000-0000-0000-0000-000000000000}"/>
          </ac:spMkLst>
        </pc:spChg>
        <pc:spChg chg="mod modVis">
          <ac:chgData name="Obstfeld, Amrom E" userId="723fc76c-ee2b-4721-b304-153613f0d15a" providerId="ADAL" clId="{CDB83BC6-410A-4003-BD0E-50FD20F2F452}" dt="2023-07-06T02:26:56.587" v="777" actId="14100"/>
          <ac:spMkLst>
            <pc:docMk/>
            <pc:sldMk cId="2433884253" sldId="364"/>
            <ac:spMk id="37" creationId="{00000000-0000-0000-0000-000000000000}"/>
          </ac:spMkLst>
        </pc:spChg>
        <pc:spChg chg="mod modVis">
          <ac:chgData name="Obstfeld, Amrom E" userId="723fc76c-ee2b-4721-b304-153613f0d15a" providerId="ADAL" clId="{CDB83BC6-410A-4003-BD0E-50FD20F2F452}" dt="2023-07-06T02:27:03.616" v="779" actId="1076"/>
          <ac:spMkLst>
            <pc:docMk/>
            <pc:sldMk cId="2433884253" sldId="364"/>
            <ac:spMk id="38" creationId="{00000000-0000-0000-0000-000000000000}"/>
          </ac:spMkLst>
        </pc:spChg>
        <pc:grpChg chg="mod">
          <ac:chgData name="Obstfeld, Amrom E" userId="723fc76c-ee2b-4721-b304-153613f0d15a" providerId="ADAL" clId="{CDB83BC6-410A-4003-BD0E-50FD20F2F452}" dt="2023-07-06T02:26:29.505" v="771" actId="14100"/>
          <ac:grpSpMkLst>
            <pc:docMk/>
            <pc:sldMk cId="2433884253" sldId="364"/>
            <ac:grpSpMk id="34" creationId="{00000000-0000-0000-0000-000000000000}"/>
          </ac:grpSpMkLst>
        </pc:grpChg>
      </pc:sldChg>
      <pc:sldChg chg="addSp delSp modSp mod modAnim modNotesTx">
        <pc:chgData name="Obstfeld, Amrom E" userId="723fc76c-ee2b-4721-b304-153613f0d15a" providerId="ADAL" clId="{CDB83BC6-410A-4003-BD0E-50FD20F2F452}" dt="2023-07-06T01:51:24.875" v="77" actId="478"/>
        <pc:sldMkLst>
          <pc:docMk/>
          <pc:sldMk cId="3974756451" sldId="425"/>
        </pc:sldMkLst>
        <pc:spChg chg="mod">
          <ac:chgData name="Obstfeld, Amrom E" userId="723fc76c-ee2b-4721-b304-153613f0d15a" providerId="ADAL" clId="{CDB83BC6-410A-4003-BD0E-50FD20F2F452}" dt="2023-07-06T01:31:58.024" v="18" actId="14100"/>
          <ac:spMkLst>
            <pc:docMk/>
            <pc:sldMk cId="3974756451" sldId="425"/>
            <ac:spMk id="13" creationId="{ED3FE3AC-7180-BC4A-B0D3-37B079170CB0}"/>
          </ac:spMkLst>
        </pc:spChg>
        <pc:spChg chg="mod">
          <ac:chgData name="Obstfeld, Amrom E" userId="723fc76c-ee2b-4721-b304-153613f0d15a" providerId="ADAL" clId="{CDB83BC6-410A-4003-BD0E-50FD20F2F452}" dt="2023-07-06T01:32:05.305" v="19" actId="14100"/>
          <ac:spMkLst>
            <pc:docMk/>
            <pc:sldMk cId="3974756451" sldId="425"/>
            <ac:spMk id="16" creationId="{11825281-6595-9C45-8D98-686969D5DFF8}"/>
          </ac:spMkLst>
        </pc:spChg>
        <pc:spChg chg="add del mod">
          <ac:chgData name="Obstfeld, Amrom E" userId="723fc76c-ee2b-4721-b304-153613f0d15a" providerId="ADAL" clId="{CDB83BC6-410A-4003-BD0E-50FD20F2F452}" dt="2023-07-06T01:51:24.875" v="77" actId="478"/>
          <ac:spMkLst>
            <pc:docMk/>
            <pc:sldMk cId="3974756451" sldId="425"/>
            <ac:spMk id="18" creationId="{F8D0D4AA-C537-47F1-9D83-E2358AC2AED4}"/>
          </ac:spMkLst>
        </pc:spChg>
        <pc:spChg chg="add del mod">
          <ac:chgData name="Obstfeld, Amrom E" userId="723fc76c-ee2b-4721-b304-153613f0d15a" providerId="ADAL" clId="{CDB83BC6-410A-4003-BD0E-50FD20F2F452}" dt="2023-07-06T01:51:24.875" v="77" actId="478"/>
          <ac:spMkLst>
            <pc:docMk/>
            <pc:sldMk cId="3974756451" sldId="425"/>
            <ac:spMk id="19" creationId="{CCE85DA2-9EEB-4B6C-9D47-18126B5E6517}"/>
          </ac:spMkLst>
        </pc:spChg>
        <pc:grpChg chg="mod">
          <ac:chgData name="Obstfeld, Amrom E" userId="723fc76c-ee2b-4721-b304-153613f0d15a" providerId="ADAL" clId="{CDB83BC6-410A-4003-BD0E-50FD20F2F452}" dt="2023-07-06T01:50:05.083" v="69" actId="1076"/>
          <ac:grpSpMkLst>
            <pc:docMk/>
            <pc:sldMk cId="3974756451" sldId="425"/>
            <ac:grpSpMk id="9" creationId="{35C887FB-8F35-DC44-95CD-5059EB25E786}"/>
          </ac:grpSpMkLst>
        </pc:grpChg>
        <pc:picChg chg="mod">
          <ac:chgData name="Obstfeld, Amrom E" userId="723fc76c-ee2b-4721-b304-153613f0d15a" providerId="ADAL" clId="{CDB83BC6-410A-4003-BD0E-50FD20F2F452}" dt="2023-07-06T01:49:17.779" v="28" actId="1076"/>
          <ac:picMkLst>
            <pc:docMk/>
            <pc:sldMk cId="3974756451" sldId="425"/>
            <ac:picMk id="20" creationId="{F79953C6-31C3-D24D-8A71-B851A05F4AC2}"/>
          </ac:picMkLst>
        </pc:picChg>
      </pc:sldChg>
      <pc:sldChg chg="addSp modSp mod modAnim modNotesTx">
        <pc:chgData name="Obstfeld, Amrom E" userId="723fc76c-ee2b-4721-b304-153613f0d15a" providerId="ADAL" clId="{CDB83BC6-410A-4003-BD0E-50FD20F2F452}" dt="2023-07-06T01:56:23.074" v="230" actId="20577"/>
        <pc:sldMkLst>
          <pc:docMk/>
          <pc:sldMk cId="1737168179" sldId="427"/>
        </pc:sldMkLst>
        <pc:spChg chg="add mod">
          <ac:chgData name="Obstfeld, Amrom E" userId="723fc76c-ee2b-4721-b304-153613f0d15a" providerId="ADAL" clId="{CDB83BC6-410A-4003-BD0E-50FD20F2F452}" dt="2023-07-06T01:53:55.983" v="89" actId="1038"/>
          <ac:spMkLst>
            <pc:docMk/>
            <pc:sldMk cId="1737168179" sldId="427"/>
            <ac:spMk id="18" creationId="{7D532D3B-7444-47F2-8AE7-2A1E621108DC}"/>
          </ac:spMkLst>
        </pc:spChg>
      </pc:sldChg>
      <pc:sldChg chg="del">
        <pc:chgData name="Obstfeld, Amrom E" userId="723fc76c-ee2b-4721-b304-153613f0d15a" providerId="ADAL" clId="{CDB83BC6-410A-4003-BD0E-50FD20F2F452}" dt="2023-07-06T02:02:40.964" v="480" actId="47"/>
        <pc:sldMkLst>
          <pc:docMk/>
          <pc:sldMk cId="172005350" sldId="431"/>
        </pc:sldMkLst>
      </pc:sldChg>
      <pc:sldChg chg="modNotesTx">
        <pc:chgData name="Obstfeld, Amrom E" userId="723fc76c-ee2b-4721-b304-153613f0d15a" providerId="ADAL" clId="{CDB83BC6-410A-4003-BD0E-50FD20F2F452}" dt="2023-07-06T02:20:04.943" v="716" actId="20577"/>
        <pc:sldMkLst>
          <pc:docMk/>
          <pc:sldMk cId="364592529" sldId="487"/>
        </pc:sldMkLst>
      </pc:sldChg>
      <pc:sldChg chg="modSp mod">
        <pc:chgData name="Obstfeld, Amrom E" userId="723fc76c-ee2b-4721-b304-153613f0d15a" providerId="ADAL" clId="{CDB83BC6-410A-4003-BD0E-50FD20F2F452}" dt="2023-07-06T01:06:47.592" v="17" actId="27636"/>
        <pc:sldMkLst>
          <pc:docMk/>
          <pc:sldMk cId="3929708230" sldId="565"/>
        </pc:sldMkLst>
        <pc:spChg chg="mod">
          <ac:chgData name="Obstfeld, Amrom E" userId="723fc76c-ee2b-4721-b304-153613f0d15a" providerId="ADAL" clId="{CDB83BC6-410A-4003-BD0E-50FD20F2F452}" dt="2023-07-06T01:06:47.592" v="17" actId="27636"/>
          <ac:spMkLst>
            <pc:docMk/>
            <pc:sldMk cId="3929708230" sldId="565"/>
            <ac:spMk id="4" creationId="{1734C237-6C1D-984B-B621-30C30A05A4F4}"/>
          </ac:spMkLst>
        </pc:spChg>
      </pc:sldChg>
      <pc:sldChg chg="addSp delSp modSp add mod modNotesTx">
        <pc:chgData name="Obstfeld, Amrom E" userId="723fc76c-ee2b-4721-b304-153613f0d15a" providerId="ADAL" clId="{CDB83BC6-410A-4003-BD0E-50FD20F2F452}" dt="2023-07-06T02:02:01.071" v="462" actId="20577"/>
        <pc:sldMkLst>
          <pc:docMk/>
          <pc:sldMk cId="4064170554" sldId="577"/>
        </pc:sldMkLst>
        <pc:spChg chg="mod topLvl">
          <ac:chgData name="Obstfeld, Amrom E" userId="723fc76c-ee2b-4721-b304-153613f0d15a" providerId="ADAL" clId="{CDB83BC6-410A-4003-BD0E-50FD20F2F452}" dt="2023-07-06T01:58:47.741" v="270" actId="165"/>
          <ac:spMkLst>
            <pc:docMk/>
            <pc:sldMk cId="4064170554" sldId="577"/>
            <ac:spMk id="4" creationId="{5855CDCA-B920-B342-96D3-DDCB3EB06E56}"/>
          </ac:spMkLst>
        </pc:spChg>
        <pc:spChg chg="mod topLvl">
          <ac:chgData name="Obstfeld, Amrom E" userId="723fc76c-ee2b-4721-b304-153613f0d15a" providerId="ADAL" clId="{CDB83BC6-410A-4003-BD0E-50FD20F2F452}" dt="2023-07-06T01:58:47.741" v="270" actId="165"/>
          <ac:spMkLst>
            <pc:docMk/>
            <pc:sldMk cId="4064170554" sldId="577"/>
            <ac:spMk id="6" creationId="{09E595FA-CCA8-5A42-8B4F-72D0B57A81D9}"/>
          </ac:spMkLst>
        </pc:spChg>
        <pc:spChg chg="mod topLvl">
          <ac:chgData name="Obstfeld, Amrom E" userId="723fc76c-ee2b-4721-b304-153613f0d15a" providerId="ADAL" clId="{CDB83BC6-410A-4003-BD0E-50FD20F2F452}" dt="2023-07-06T01:58:47.741" v="270" actId="165"/>
          <ac:spMkLst>
            <pc:docMk/>
            <pc:sldMk cId="4064170554" sldId="577"/>
            <ac:spMk id="8" creationId="{0693BC2A-8DB9-024F-ADB3-7DB912FA585F}"/>
          </ac:spMkLst>
        </pc:spChg>
        <pc:spChg chg="mod topLvl">
          <ac:chgData name="Obstfeld, Amrom E" userId="723fc76c-ee2b-4721-b304-153613f0d15a" providerId="ADAL" clId="{CDB83BC6-410A-4003-BD0E-50FD20F2F452}" dt="2023-07-06T01:58:47.741" v="270" actId="165"/>
          <ac:spMkLst>
            <pc:docMk/>
            <pc:sldMk cId="4064170554" sldId="577"/>
            <ac:spMk id="9" creationId="{21A95929-CDC1-7C4C-88AD-CBD05B7648C5}"/>
          </ac:spMkLst>
        </pc:spChg>
        <pc:spChg chg="mod topLvl">
          <ac:chgData name="Obstfeld, Amrom E" userId="723fc76c-ee2b-4721-b304-153613f0d15a" providerId="ADAL" clId="{CDB83BC6-410A-4003-BD0E-50FD20F2F452}" dt="2023-07-06T01:58:47.741" v="270" actId="165"/>
          <ac:spMkLst>
            <pc:docMk/>
            <pc:sldMk cId="4064170554" sldId="577"/>
            <ac:spMk id="10" creationId="{AA8C9138-736A-3446-87CE-C3B74843B5C1}"/>
          </ac:spMkLst>
        </pc:spChg>
        <pc:spChg chg="mod ord topLvl">
          <ac:chgData name="Obstfeld, Amrom E" userId="723fc76c-ee2b-4721-b304-153613f0d15a" providerId="ADAL" clId="{CDB83BC6-410A-4003-BD0E-50FD20F2F452}" dt="2023-07-06T01:58:47.741" v="270" actId="165"/>
          <ac:spMkLst>
            <pc:docMk/>
            <pc:sldMk cId="4064170554" sldId="577"/>
            <ac:spMk id="11" creationId="{352F4912-042A-2046-BF7C-2EDB1C86323E}"/>
          </ac:spMkLst>
        </pc:spChg>
        <pc:spChg chg="mod topLvl">
          <ac:chgData name="Obstfeld, Amrom E" userId="723fc76c-ee2b-4721-b304-153613f0d15a" providerId="ADAL" clId="{CDB83BC6-410A-4003-BD0E-50FD20F2F452}" dt="2023-07-06T01:58:47.741" v="270" actId="165"/>
          <ac:spMkLst>
            <pc:docMk/>
            <pc:sldMk cId="4064170554" sldId="577"/>
            <ac:spMk id="13" creationId="{5855CDCA-B920-B342-96D3-DDCB3EB06E56}"/>
          </ac:spMkLst>
        </pc:spChg>
        <pc:spChg chg="mod topLvl">
          <ac:chgData name="Obstfeld, Amrom E" userId="723fc76c-ee2b-4721-b304-153613f0d15a" providerId="ADAL" clId="{CDB83BC6-410A-4003-BD0E-50FD20F2F452}" dt="2023-07-06T01:58:47.741" v="270" actId="165"/>
          <ac:spMkLst>
            <pc:docMk/>
            <pc:sldMk cId="4064170554" sldId="577"/>
            <ac:spMk id="14" creationId="{352F4912-042A-2046-BF7C-2EDB1C86323E}"/>
          </ac:spMkLst>
        </pc:spChg>
        <pc:grpChg chg="del mod">
          <ac:chgData name="Obstfeld, Amrom E" userId="723fc76c-ee2b-4721-b304-153613f0d15a" providerId="ADAL" clId="{CDB83BC6-410A-4003-BD0E-50FD20F2F452}" dt="2023-07-06T01:58:47.741" v="270" actId="165"/>
          <ac:grpSpMkLst>
            <pc:docMk/>
            <pc:sldMk cId="4064170554" sldId="577"/>
            <ac:grpSpMk id="12" creationId="{53E63E03-B5A1-2242-AB6A-722E5EDCE1A3}"/>
          </ac:grpSpMkLst>
        </pc:grpChg>
        <pc:picChg chg="mod topLvl">
          <ac:chgData name="Obstfeld, Amrom E" userId="723fc76c-ee2b-4721-b304-153613f0d15a" providerId="ADAL" clId="{CDB83BC6-410A-4003-BD0E-50FD20F2F452}" dt="2023-07-06T01:58:47.741" v="270" actId="165"/>
          <ac:picMkLst>
            <pc:docMk/>
            <pc:sldMk cId="4064170554" sldId="577"/>
            <ac:picMk id="7" creationId="{9BD61C00-D421-87D0-1838-ABC6EAB49A1E}"/>
          </ac:picMkLst>
        </pc:picChg>
        <pc:picChg chg="add mod ord">
          <ac:chgData name="Obstfeld, Amrom E" userId="723fc76c-ee2b-4721-b304-153613f0d15a" providerId="ADAL" clId="{CDB83BC6-410A-4003-BD0E-50FD20F2F452}" dt="2023-07-06T01:59:05.966" v="273" actId="14100"/>
          <ac:picMkLst>
            <pc:docMk/>
            <pc:sldMk cId="4064170554" sldId="577"/>
            <ac:picMk id="15" creationId="{C29AC354-4630-446E-A949-1DFA284E2203}"/>
          </ac:picMkLst>
        </pc:picChg>
      </pc:sldChg>
      <pc:sldChg chg="modSp mod">
        <pc:chgData name="Obstfeld, Amrom E" userId="723fc76c-ee2b-4721-b304-153613f0d15a" providerId="ADAL" clId="{CDB83BC6-410A-4003-BD0E-50FD20F2F452}" dt="2023-07-06T01:06:47.518" v="16"/>
        <pc:sldMkLst>
          <pc:docMk/>
          <pc:sldMk cId="2605936551" sldId="581"/>
        </pc:sldMkLst>
        <pc:graphicFrameChg chg="mod modGraphic">
          <ac:chgData name="Obstfeld, Amrom E" userId="723fc76c-ee2b-4721-b304-153613f0d15a" providerId="ADAL" clId="{CDB83BC6-410A-4003-BD0E-50FD20F2F452}" dt="2023-07-06T01:06:47.518" v="16"/>
          <ac:graphicFrameMkLst>
            <pc:docMk/>
            <pc:sldMk cId="2605936551" sldId="581"/>
            <ac:graphicFrameMk id="89" creationId="{00000000-0000-0000-0000-000000000000}"/>
          </ac:graphicFrameMkLst>
        </pc:graphicFrameChg>
      </pc:sldChg>
      <pc:sldChg chg="addSp delSp modSp add mod modTransition modNotesTx">
        <pc:chgData name="Obstfeld, Amrom E" userId="723fc76c-ee2b-4721-b304-153613f0d15a" providerId="ADAL" clId="{CDB83BC6-410A-4003-BD0E-50FD20F2F452}" dt="2023-07-06T02:02:26.636" v="479" actId="20577"/>
        <pc:sldMkLst>
          <pc:docMk/>
          <pc:sldMk cId="2830395223" sldId="582"/>
        </pc:sldMkLst>
        <pc:spChg chg="del">
          <ac:chgData name="Obstfeld, Amrom E" userId="723fc76c-ee2b-4721-b304-153613f0d15a" providerId="ADAL" clId="{CDB83BC6-410A-4003-BD0E-50FD20F2F452}" dt="2023-07-06T01:59:32.421" v="277" actId="478"/>
          <ac:spMkLst>
            <pc:docMk/>
            <pc:sldMk cId="2830395223" sldId="582"/>
            <ac:spMk id="4" creationId="{5855CDCA-B920-B342-96D3-DDCB3EB06E56}"/>
          </ac:spMkLst>
        </pc:spChg>
        <pc:spChg chg="del">
          <ac:chgData name="Obstfeld, Amrom E" userId="723fc76c-ee2b-4721-b304-153613f0d15a" providerId="ADAL" clId="{CDB83BC6-410A-4003-BD0E-50FD20F2F452}" dt="2023-07-06T01:59:32.421" v="277" actId="478"/>
          <ac:spMkLst>
            <pc:docMk/>
            <pc:sldMk cId="2830395223" sldId="582"/>
            <ac:spMk id="5" creationId="{04FD3CE7-7F89-F04D-A2AA-7351A30C151C}"/>
          </ac:spMkLst>
        </pc:spChg>
        <pc:spChg chg="del">
          <ac:chgData name="Obstfeld, Amrom E" userId="723fc76c-ee2b-4721-b304-153613f0d15a" providerId="ADAL" clId="{CDB83BC6-410A-4003-BD0E-50FD20F2F452}" dt="2023-07-06T01:59:32.421" v="277" actId="478"/>
          <ac:spMkLst>
            <pc:docMk/>
            <pc:sldMk cId="2830395223" sldId="582"/>
            <ac:spMk id="6" creationId="{09E595FA-CCA8-5A42-8B4F-72D0B57A81D9}"/>
          </ac:spMkLst>
        </pc:spChg>
        <pc:spChg chg="del">
          <ac:chgData name="Obstfeld, Amrom E" userId="723fc76c-ee2b-4721-b304-153613f0d15a" providerId="ADAL" clId="{CDB83BC6-410A-4003-BD0E-50FD20F2F452}" dt="2023-07-06T01:59:32.421" v="277" actId="478"/>
          <ac:spMkLst>
            <pc:docMk/>
            <pc:sldMk cId="2830395223" sldId="582"/>
            <ac:spMk id="8" creationId="{0693BC2A-8DB9-024F-ADB3-7DB912FA585F}"/>
          </ac:spMkLst>
        </pc:spChg>
        <pc:spChg chg="del">
          <ac:chgData name="Obstfeld, Amrom E" userId="723fc76c-ee2b-4721-b304-153613f0d15a" providerId="ADAL" clId="{CDB83BC6-410A-4003-BD0E-50FD20F2F452}" dt="2023-07-06T01:59:32.421" v="277" actId="478"/>
          <ac:spMkLst>
            <pc:docMk/>
            <pc:sldMk cId="2830395223" sldId="582"/>
            <ac:spMk id="9" creationId="{21A95929-CDC1-7C4C-88AD-CBD05B7648C5}"/>
          </ac:spMkLst>
        </pc:spChg>
        <pc:spChg chg="del">
          <ac:chgData name="Obstfeld, Amrom E" userId="723fc76c-ee2b-4721-b304-153613f0d15a" providerId="ADAL" clId="{CDB83BC6-410A-4003-BD0E-50FD20F2F452}" dt="2023-07-06T01:59:32.421" v="277" actId="478"/>
          <ac:spMkLst>
            <pc:docMk/>
            <pc:sldMk cId="2830395223" sldId="582"/>
            <ac:spMk id="10" creationId="{AA8C9138-736A-3446-87CE-C3B74843B5C1}"/>
          </ac:spMkLst>
        </pc:spChg>
        <pc:spChg chg="del">
          <ac:chgData name="Obstfeld, Amrom E" userId="723fc76c-ee2b-4721-b304-153613f0d15a" providerId="ADAL" clId="{CDB83BC6-410A-4003-BD0E-50FD20F2F452}" dt="2023-07-06T01:59:32.421" v="277" actId="478"/>
          <ac:spMkLst>
            <pc:docMk/>
            <pc:sldMk cId="2830395223" sldId="582"/>
            <ac:spMk id="11" creationId="{352F4912-042A-2046-BF7C-2EDB1C86323E}"/>
          </ac:spMkLst>
        </pc:spChg>
        <pc:spChg chg="del">
          <ac:chgData name="Obstfeld, Amrom E" userId="723fc76c-ee2b-4721-b304-153613f0d15a" providerId="ADAL" clId="{CDB83BC6-410A-4003-BD0E-50FD20F2F452}" dt="2023-07-06T01:59:32.421" v="277" actId="478"/>
          <ac:spMkLst>
            <pc:docMk/>
            <pc:sldMk cId="2830395223" sldId="582"/>
            <ac:spMk id="13" creationId="{5855CDCA-B920-B342-96D3-DDCB3EB06E56}"/>
          </ac:spMkLst>
        </pc:spChg>
        <pc:spChg chg="del">
          <ac:chgData name="Obstfeld, Amrom E" userId="723fc76c-ee2b-4721-b304-153613f0d15a" providerId="ADAL" clId="{CDB83BC6-410A-4003-BD0E-50FD20F2F452}" dt="2023-07-06T01:59:32.421" v="277" actId="478"/>
          <ac:spMkLst>
            <pc:docMk/>
            <pc:sldMk cId="2830395223" sldId="582"/>
            <ac:spMk id="14" creationId="{352F4912-042A-2046-BF7C-2EDB1C86323E}"/>
          </ac:spMkLst>
        </pc:spChg>
        <pc:spChg chg="add mod">
          <ac:chgData name="Obstfeld, Amrom E" userId="723fc76c-ee2b-4721-b304-153613f0d15a" providerId="ADAL" clId="{CDB83BC6-410A-4003-BD0E-50FD20F2F452}" dt="2023-07-06T01:59:54.597" v="282"/>
          <ac:spMkLst>
            <pc:docMk/>
            <pc:sldMk cId="2830395223" sldId="582"/>
            <ac:spMk id="16" creationId="{963CE82D-1FFA-43B7-A144-F7343109EDE7}"/>
          </ac:spMkLst>
        </pc:spChg>
        <pc:spChg chg="add mod">
          <ac:chgData name="Obstfeld, Amrom E" userId="723fc76c-ee2b-4721-b304-153613f0d15a" providerId="ADAL" clId="{CDB83BC6-410A-4003-BD0E-50FD20F2F452}" dt="2023-07-06T01:59:54.597" v="282"/>
          <ac:spMkLst>
            <pc:docMk/>
            <pc:sldMk cId="2830395223" sldId="582"/>
            <ac:spMk id="17" creationId="{ABAA7EA7-6110-4D62-9C91-687AAA0610ED}"/>
          </ac:spMkLst>
        </pc:spChg>
        <pc:picChg chg="del">
          <ac:chgData name="Obstfeld, Amrom E" userId="723fc76c-ee2b-4721-b304-153613f0d15a" providerId="ADAL" clId="{CDB83BC6-410A-4003-BD0E-50FD20F2F452}" dt="2023-07-06T01:59:22.551" v="275" actId="478"/>
          <ac:picMkLst>
            <pc:docMk/>
            <pc:sldMk cId="2830395223" sldId="582"/>
            <ac:picMk id="7" creationId="{9BD61C00-D421-87D0-1838-ABC6EAB49A1E}"/>
          </ac:picMkLst>
        </pc:picChg>
        <pc:picChg chg="mod modVis">
          <ac:chgData name="Obstfeld, Amrom E" userId="723fc76c-ee2b-4721-b304-153613f0d15a" providerId="ADAL" clId="{CDB83BC6-410A-4003-BD0E-50FD20F2F452}" dt="2023-07-06T02:00:01.387" v="284" actId="14100"/>
          <ac:picMkLst>
            <pc:docMk/>
            <pc:sldMk cId="2830395223" sldId="582"/>
            <ac:picMk id="15" creationId="{C29AC354-4630-446E-A949-1DFA284E220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7/21/23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7/21/23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upper right quadrant has what's called the environment tab. This is where we can review objects that we've created using R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our R session,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21016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represents the prototypical data analysis pipeline. This lecture and those that follow will describe how one can use R to accomplish the steps outlined in this diagram.</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laboratory values collected as part of the </a:t>
            </a:r>
            <a:r>
              <a:rPr lang="en-US" b="0" i="0" dirty="0">
                <a:solidFill>
                  <a:srgbClr val="000000"/>
                </a:solidFill>
                <a:effectLst/>
                <a:latin typeface="Open Sans" panose="020B0606030504020204" pitchFamily="34" charset="0"/>
              </a:rPr>
              <a:t>National Health and Nutrition Examination Survey (NHANES), a program of studies designed to assess the health and nutritional status of adults and children in the United States.  </a:t>
            </a:r>
            <a:r>
              <a:rPr lang="en-US" dirty="0"/>
              <a:t>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sz="1200" dirty="0" err="1">
                <a:solidFill>
                  <a:srgbClr val="0070C0"/>
                </a:solidFill>
                <a:latin typeface="Monaco" charset="0"/>
                <a:ea typeface="Monaco" charset="0"/>
                <a:cs typeface="Monaco" charset="0"/>
              </a:rPr>
              <a:t>biochem</a:t>
            </a:r>
            <a:r>
              <a:rPr lang="en-US" baseline="0" dirty="0"/>
              <a:t> object gets the output of the </a:t>
            </a:r>
            <a:r>
              <a:rPr lang="en-US" baseline="0" dirty="0" err="1"/>
              <a:t>read_csv</a:t>
            </a:r>
            <a:r>
              <a:rPr lang="en-US" baseline="0" dirty="0"/>
              <a:t> function on the </a:t>
            </a:r>
            <a:r>
              <a:rPr lang="en-US" sz="1200" dirty="0" err="1">
                <a:latin typeface="Monaco" charset="0"/>
                <a:ea typeface="Monaco" charset="0"/>
                <a:cs typeface="Monaco" charset="0"/>
              </a:rPr>
              <a:t>biochem_long</a:t>
            </a:r>
            <a:r>
              <a:rPr lang="en-US" sz="1200" dirty="0">
                <a:latin typeface="Monaco" charset="0"/>
                <a:ea typeface="Monaco" charset="0"/>
                <a:cs typeface="Monaco" charset="0"/>
              </a:rPr>
              <a:t> </a:t>
            </a:r>
            <a:r>
              <a:rPr lang="en-US" baseline="0" dirty="0"/>
              <a:t>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Notice the </a:t>
            </a:r>
            <a:r>
              <a:rPr lang="en-US" b="1" baseline="0" dirty="0"/>
              <a:t>&lt;- </a:t>
            </a:r>
            <a:r>
              <a:rPr lang="en-US" b="0" baseline="0" dirty="0"/>
              <a:t>characters. ** . This is called the assignment operator. The assignment operator is how we connect a function to the object that will contain the output of the function. They essentially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Recall the </a:t>
            </a:r>
            <a:r>
              <a:rPr lang="en-US" baseline="0" dirty="0" err="1"/>
              <a:t>Rstudio</a:t>
            </a:r>
            <a:r>
              <a:rPr lang="en-US" baseline="0" dirty="0"/>
              <a:t> IDE that we discussed in the last lecture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03037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tiff"/><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solidFill>
                  <a:schemeClr val="tx1">
                    <a:lumMod val="65000"/>
                    <a:lumOff val="35000"/>
                  </a:schemeClr>
                </a:solidFill>
              </a:rPr>
              <a:t>Session 2</a:t>
            </a:r>
          </a:p>
          <a:p>
            <a:r>
              <a:rPr lang="en-US" sz="3200" b="1" dirty="0">
                <a:solidFill>
                  <a:schemeClr val="tx1">
                    <a:lumMod val="65000"/>
                    <a:lumOff val="35000"/>
                  </a:schemeClr>
                </a:solidFill>
              </a:rPr>
              <a:t>Amrom Obstfeld</a:t>
            </a:r>
          </a:p>
          <a:p>
            <a:r>
              <a:rPr lang="en-US" sz="2800" dirty="0">
                <a:solidFill>
                  <a:schemeClr val="tx1">
                    <a:lumMod val="65000"/>
                    <a:lumOff val="35000"/>
                  </a:schemeClr>
                </a:solidFill>
              </a:rPr>
              <a:t>AACC - July 23 ,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29AC354-4630-446E-A949-1DFA284E2203}"/>
              </a:ext>
            </a:extLst>
          </p:cNvPr>
          <p:cNvPicPr>
            <a:picLocks noChangeAspect="1"/>
          </p:cNvPicPr>
          <p:nvPr/>
        </p:nvPicPr>
        <p:blipFill>
          <a:blip r:embed="rId3"/>
          <a:stretch>
            <a:fillRect/>
          </a:stretch>
        </p:blipFill>
        <p:spPr>
          <a:xfrm>
            <a:off x="2048646" y="2969719"/>
            <a:ext cx="8437808" cy="3447706"/>
          </a:xfrm>
          <a:prstGeom prst="rect">
            <a:avLst/>
          </a:prstGeom>
        </p:spPr>
      </p:pic>
      <p:sp>
        <p:nvSpPr>
          <p:cNvPr id="16" name="Title 1">
            <a:extLst>
              <a:ext uri="{FF2B5EF4-FFF2-40B4-BE49-F238E27FC236}">
                <a16:creationId xmlns:a16="http://schemas.microsoft.com/office/drawing/2014/main" id="{963CE82D-1FFA-43B7-A144-F7343109EDE7}"/>
              </a:ext>
            </a:extLst>
          </p:cNvPr>
          <p:cNvSpPr>
            <a:spLocks noGrp="1"/>
          </p:cNvSpPr>
          <p:nvPr>
            <p:ph type="title"/>
          </p:nvPr>
        </p:nvSpPr>
        <p:spPr>
          <a:xfrm>
            <a:off x="1024128" y="585216"/>
            <a:ext cx="9720072" cy="1499616"/>
          </a:xfrm>
        </p:spPr>
        <p:txBody>
          <a:bodyPr/>
          <a:lstStyle/>
          <a:p>
            <a:r>
              <a:rPr lang="en-US" dirty="0"/>
              <a:t>Checking the contents of an object</a:t>
            </a:r>
          </a:p>
        </p:txBody>
      </p:sp>
      <p:sp>
        <p:nvSpPr>
          <p:cNvPr id="17" name="Content Placeholder 2">
            <a:extLst>
              <a:ext uri="{FF2B5EF4-FFF2-40B4-BE49-F238E27FC236}">
                <a16:creationId xmlns:a16="http://schemas.microsoft.com/office/drawing/2014/main" id="{ABAA7EA7-6110-4D62-9C91-687AAA0610ED}"/>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spTree>
    <p:extLst>
      <p:ext uri="{BB962C8B-B14F-4D97-AF65-F5344CB8AC3E}">
        <p14:creationId xmlns:p14="http://schemas.microsoft.com/office/powerpoint/2010/main" val="283039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3673699" y="18870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3787951"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6690874"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55335"/>
                <a:gd name="adj2" fmla="val 7945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12" name="Group 11"/>
          <p:cNvGrpSpPr/>
          <p:nvPr/>
        </p:nvGrpSpPr>
        <p:grpSpPr>
          <a:xfrm>
            <a:off x="97067" y="1845710"/>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42909"/>
                <a:gd name="adj2" fmla="val 815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2B6772E4-ADFA-4368-B773-5699347DB1DC}"/>
              </a:ext>
            </a:extLst>
          </p:cNvPr>
          <p:cNvGrpSpPr/>
          <p:nvPr/>
        </p:nvGrpSpPr>
        <p:grpSpPr>
          <a:xfrm>
            <a:off x="3787951" y="1907265"/>
            <a:ext cx="2365216" cy="1692771"/>
            <a:chOff x="1322364" y="4528478"/>
            <a:chExt cx="1503814" cy="1301318"/>
          </a:xfrm>
        </p:grpSpPr>
        <p:sp>
          <p:nvSpPr>
            <p:cNvPr id="15" name="Rounded Rectangular Callout 6">
              <a:extLst>
                <a:ext uri="{FF2B5EF4-FFF2-40B4-BE49-F238E27FC236}">
                  <a16:creationId xmlns:a16="http://schemas.microsoft.com/office/drawing/2014/main" id="{DA83D275-A5AE-4C51-9E5B-64A9B11B5A5B}"/>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3A9CCAF-45A3-47EC-94F5-A1816D40BB34}"/>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9" name="Group 18">
            <a:extLst>
              <a:ext uri="{FF2B5EF4-FFF2-40B4-BE49-F238E27FC236}">
                <a16:creationId xmlns:a16="http://schemas.microsoft.com/office/drawing/2014/main" id="{12A07235-B30A-4075-A36A-31EF1B8A7861}"/>
              </a:ext>
            </a:extLst>
          </p:cNvPr>
          <p:cNvGrpSpPr/>
          <p:nvPr/>
        </p:nvGrpSpPr>
        <p:grpSpPr>
          <a:xfrm>
            <a:off x="6690874" y="1907266"/>
            <a:ext cx="2365216" cy="1692772"/>
            <a:chOff x="1322364" y="4528479"/>
            <a:chExt cx="1503814" cy="1301319"/>
          </a:xfrm>
        </p:grpSpPr>
        <p:sp>
          <p:nvSpPr>
            <p:cNvPr id="20" name="Rounded Rectangular Callout 9">
              <a:extLst>
                <a:ext uri="{FF2B5EF4-FFF2-40B4-BE49-F238E27FC236}">
                  <a16:creationId xmlns:a16="http://schemas.microsoft.com/office/drawing/2014/main" id="{A33B0FE3-6E5A-4DA2-BA30-AD7C869E88B9}"/>
                </a:ext>
              </a:extLst>
            </p:cNvPr>
            <p:cNvSpPr/>
            <p:nvPr/>
          </p:nvSpPr>
          <p:spPr>
            <a:xfrm>
              <a:off x="1322364" y="4703869"/>
              <a:ext cx="1503814" cy="958362"/>
            </a:xfrm>
            <a:prstGeom prst="wedgeRoundRectCallout">
              <a:avLst>
                <a:gd name="adj1" fmla="val -55335"/>
                <a:gd name="adj2" fmla="val 7945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C23CCB8-06D1-4B47-8CF6-4C5B783B6920}"/>
                </a:ext>
              </a:extLst>
            </p:cNvPr>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ounded Rectangular Callout 12"/>
          <p:cNvSpPr/>
          <p:nvPr/>
        </p:nvSpPr>
        <p:spPr>
          <a:xfrm>
            <a:off x="1202853" y="4592023"/>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202853" y="4435786"/>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8" name="Group 17">
            <a:extLst>
              <a:ext uri="{FF2B5EF4-FFF2-40B4-BE49-F238E27FC236}">
                <a16:creationId xmlns:a16="http://schemas.microsoft.com/office/drawing/2014/main" id="{BD70D06D-E9DC-42CE-A4A2-FB407978401D}"/>
              </a:ext>
            </a:extLst>
          </p:cNvPr>
          <p:cNvGrpSpPr/>
          <p:nvPr/>
        </p:nvGrpSpPr>
        <p:grpSpPr>
          <a:xfrm>
            <a:off x="97067" y="1845710"/>
            <a:ext cx="2365216" cy="1754326"/>
            <a:chOff x="1968398" y="1876487"/>
            <a:chExt cx="2365216" cy="1754326"/>
          </a:xfrm>
        </p:grpSpPr>
        <p:sp>
          <p:nvSpPr>
            <p:cNvPr id="19" name="Rounded Rectangular Callout 15">
              <a:extLst>
                <a:ext uri="{FF2B5EF4-FFF2-40B4-BE49-F238E27FC236}">
                  <a16:creationId xmlns:a16="http://schemas.microsoft.com/office/drawing/2014/main" id="{578054F0-6CEC-4A03-82A2-23A2B3B50615}"/>
                </a:ext>
              </a:extLst>
            </p:cNvPr>
            <p:cNvSpPr/>
            <p:nvPr/>
          </p:nvSpPr>
          <p:spPr>
            <a:xfrm>
              <a:off x="1968398" y="2135413"/>
              <a:ext cx="2365216" cy="1246649"/>
            </a:xfrm>
            <a:prstGeom prst="wedgeRoundRectCallout">
              <a:avLst>
                <a:gd name="adj1" fmla="val 42909"/>
                <a:gd name="adj2" fmla="val 815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53C95D-3F2A-4F52-8A31-362E6F209241}"/>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grpSp>
        <p:nvGrpSpPr>
          <p:cNvPr id="21" name="Group 20">
            <a:extLst>
              <a:ext uri="{FF2B5EF4-FFF2-40B4-BE49-F238E27FC236}">
                <a16:creationId xmlns:a16="http://schemas.microsoft.com/office/drawing/2014/main" id="{85D3C2DE-CE79-4026-A9B8-D9A6B4657A38}"/>
              </a:ext>
            </a:extLst>
          </p:cNvPr>
          <p:cNvGrpSpPr/>
          <p:nvPr/>
        </p:nvGrpSpPr>
        <p:grpSpPr>
          <a:xfrm>
            <a:off x="3787951" y="1907265"/>
            <a:ext cx="2365216" cy="1692771"/>
            <a:chOff x="1322364" y="4528478"/>
            <a:chExt cx="1503814" cy="1301318"/>
          </a:xfrm>
        </p:grpSpPr>
        <p:sp>
          <p:nvSpPr>
            <p:cNvPr id="22" name="Rounded Rectangular Callout 6">
              <a:extLst>
                <a:ext uri="{FF2B5EF4-FFF2-40B4-BE49-F238E27FC236}">
                  <a16:creationId xmlns:a16="http://schemas.microsoft.com/office/drawing/2014/main" id="{1FE9DA95-E084-471B-9534-BFF9DF788127}"/>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B1331D-4FE9-4F87-B27E-84EC62BC4248}"/>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24" name="Group 23">
            <a:extLst>
              <a:ext uri="{FF2B5EF4-FFF2-40B4-BE49-F238E27FC236}">
                <a16:creationId xmlns:a16="http://schemas.microsoft.com/office/drawing/2014/main" id="{8CEABAB1-7C28-452F-8E84-B39425E4DB65}"/>
              </a:ext>
            </a:extLst>
          </p:cNvPr>
          <p:cNvGrpSpPr/>
          <p:nvPr/>
        </p:nvGrpSpPr>
        <p:grpSpPr>
          <a:xfrm>
            <a:off x="6690874" y="1907266"/>
            <a:ext cx="2365216" cy="1692772"/>
            <a:chOff x="1322364" y="4528479"/>
            <a:chExt cx="1503814" cy="1301319"/>
          </a:xfrm>
        </p:grpSpPr>
        <p:sp>
          <p:nvSpPr>
            <p:cNvPr id="25" name="Rounded Rectangular Callout 9">
              <a:extLst>
                <a:ext uri="{FF2B5EF4-FFF2-40B4-BE49-F238E27FC236}">
                  <a16:creationId xmlns:a16="http://schemas.microsoft.com/office/drawing/2014/main" id="{340F3F8C-86DE-4114-9E18-2FACE9343871}"/>
                </a:ext>
              </a:extLst>
            </p:cNvPr>
            <p:cNvSpPr/>
            <p:nvPr/>
          </p:nvSpPr>
          <p:spPr>
            <a:xfrm>
              <a:off x="1322364" y="4703869"/>
              <a:ext cx="1503814" cy="958362"/>
            </a:xfrm>
            <a:prstGeom prst="wedgeRoundRectCallout">
              <a:avLst>
                <a:gd name="adj1" fmla="val -55335"/>
                <a:gd name="adj2" fmla="val 7945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8C31140-DDEB-46E7-BB72-BCDBF4354FEE}"/>
                </a:ext>
              </a:extLst>
            </p:cNvPr>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biochem</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a:latin typeface="Monaco" charset="0"/>
                  <a:ea typeface="Monaco" charset="0"/>
                  <a:cs typeface="Monaco" charset="0"/>
                </a:rPr>
                <a:t>biochem_wide.</a:t>
              </a:r>
              <a:r>
                <a:rPr lang="en-US" sz="2800" dirty="0">
                  <a:latin typeface="Monaco" charset="0"/>
                  <a:ea typeface="Monaco" charset="0"/>
                  <a:cs typeface="Monaco" charset="0"/>
                </a:rPr>
                <a:t>csv")</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701749" y="1893262"/>
            <a:ext cx="8105807" cy="1508105"/>
            <a:chOff x="2101853" y="1893262"/>
            <a:chExt cx="6839351" cy="1508105"/>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6985336" y="2029080"/>
              <a:ext cx="1955868" cy="1246648"/>
            </a:xfrm>
            <a:prstGeom prst="wedgeRoundRectCallout">
              <a:avLst>
                <a:gd name="adj1" fmla="val -47057"/>
                <a:gd name="adj2" fmla="val 7656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729152" y="1893262"/>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34561"/>
                <a:gd name="adj2" fmla="val 7340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42304"/>
                <a:gd name="adj2" fmla="val 7589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18" name="TextBox 17">
            <a:extLst>
              <a:ext uri="{FF2B5EF4-FFF2-40B4-BE49-F238E27FC236}">
                <a16:creationId xmlns:a16="http://schemas.microsoft.com/office/drawing/2014/main" id="{7D532D3B-7444-47F2-8AE7-2A1E621108DC}"/>
              </a:ext>
            </a:extLst>
          </p:cNvPr>
          <p:cNvSpPr txBox="1"/>
          <p:nvPr/>
        </p:nvSpPr>
        <p:spPr>
          <a:xfrm>
            <a:off x="5059462" y="5185237"/>
            <a:ext cx="6097384" cy="584775"/>
          </a:xfrm>
          <a:prstGeom prst="rect">
            <a:avLst/>
          </a:prstGeom>
          <a:noFill/>
        </p:spPr>
        <p:txBody>
          <a:bodyPr wrap="square">
            <a:spAutoFit/>
          </a:bodyPr>
          <a:lstStyle/>
          <a:p>
            <a:r>
              <a:rPr lang="en-US" sz="3200" dirty="0">
                <a:latin typeface="Monaco" charset="0"/>
                <a:ea typeface="Monaco" charset="0"/>
                <a:cs typeface="Monaco" charset="0"/>
              </a:rPr>
              <a:t>&lt;-</a:t>
            </a:r>
            <a:endParaRPr lang="en-US" sz="3200" dirty="0"/>
          </a:p>
        </p:txBody>
      </p:sp>
    </p:spTree>
    <p:extLst>
      <p:ext uri="{BB962C8B-B14F-4D97-AF65-F5344CB8AC3E}">
        <p14:creationId xmlns:p14="http://schemas.microsoft.com/office/powerpoint/2010/main" val="173716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9BD61C00-D421-87D0-1838-ABC6EAB49A1E}"/>
              </a:ext>
            </a:extLst>
          </p:cNvPr>
          <p:cNvPicPr>
            <a:picLocks noChangeAspect="1"/>
          </p:cNvPicPr>
          <p:nvPr/>
        </p:nvPicPr>
        <p:blipFill>
          <a:blip r:embed="rId3"/>
          <a:stretch>
            <a:fillRect/>
          </a:stretch>
        </p:blipFill>
        <p:spPr>
          <a:xfrm>
            <a:off x="1101627" y="816171"/>
            <a:ext cx="10198894" cy="5491712"/>
          </a:xfrm>
          <a:prstGeom prst="rect">
            <a:avLst/>
          </a:prstGeom>
        </p:spPr>
      </p:pic>
      <p:pic>
        <p:nvPicPr>
          <p:cNvPr id="15" name="Picture 14">
            <a:extLst>
              <a:ext uri="{FF2B5EF4-FFF2-40B4-BE49-F238E27FC236}">
                <a16:creationId xmlns:a16="http://schemas.microsoft.com/office/drawing/2014/main" id="{C29AC354-4630-446E-A949-1DFA284E2203}"/>
              </a:ext>
            </a:extLst>
          </p:cNvPr>
          <p:cNvPicPr>
            <a:picLocks noChangeAspect="1"/>
          </p:cNvPicPr>
          <p:nvPr/>
        </p:nvPicPr>
        <p:blipFill>
          <a:blip r:embed="rId4"/>
          <a:stretch>
            <a:fillRect/>
          </a:stretch>
        </p:blipFill>
        <p:spPr>
          <a:xfrm>
            <a:off x="6633106" y="1254508"/>
            <a:ext cx="4667415" cy="190711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1077982" y="3991952"/>
            <a:ext cx="5555123"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33106" y="2908740"/>
            <a:ext cx="4667415"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33106" y="784888"/>
            <a:ext cx="4667416"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519895" y="5716517"/>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187311" y="5754391"/>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3" name="Rectangle 12">
            <a:extLst>
              <a:ext uri="{FF2B5EF4-FFF2-40B4-BE49-F238E27FC236}">
                <a16:creationId xmlns:a16="http://schemas.microsoft.com/office/drawing/2014/main" id="{5855CDCA-B920-B342-96D3-DDCB3EB06E56}"/>
              </a:ext>
            </a:extLst>
          </p:cNvPr>
          <p:cNvSpPr/>
          <p:nvPr/>
        </p:nvSpPr>
        <p:spPr>
          <a:xfrm>
            <a:off x="1077982" y="784888"/>
            <a:ext cx="5555123" cy="315381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299698" y="3391535"/>
            <a:ext cx="3333407" cy="584775"/>
          </a:xfrm>
          <a:prstGeom prst="rect">
            <a:avLst/>
          </a:prstGeom>
          <a:noFill/>
        </p:spPr>
        <p:txBody>
          <a:bodyPr wrap="square" rtlCol="0">
            <a:spAutoFit/>
          </a:bodyPr>
          <a:lstStyle/>
          <a:p>
            <a:pPr algn="r"/>
            <a:r>
              <a:rPr lang="en-US" sz="3200" dirty="0">
                <a:solidFill>
                  <a:schemeClr val="accent6"/>
                </a:solidFill>
              </a:rPr>
              <a:t>EDITOR </a:t>
            </a:r>
          </a:p>
        </p:txBody>
      </p:sp>
      <p:sp>
        <p:nvSpPr>
          <p:cNvPr id="11" name="TextBox 10">
            <a:extLst>
              <a:ext uri="{FF2B5EF4-FFF2-40B4-BE49-F238E27FC236}">
                <a16:creationId xmlns:a16="http://schemas.microsoft.com/office/drawing/2014/main" id="{352F4912-042A-2046-BF7C-2EDB1C86323E}"/>
              </a:ext>
            </a:extLst>
          </p:cNvPr>
          <p:cNvSpPr txBox="1"/>
          <p:nvPr/>
        </p:nvSpPr>
        <p:spPr>
          <a:xfrm>
            <a:off x="7990759" y="2361794"/>
            <a:ext cx="3333407" cy="584775"/>
          </a:xfrm>
          <a:prstGeom prst="rect">
            <a:avLst/>
          </a:prstGeom>
          <a:noFill/>
        </p:spPr>
        <p:txBody>
          <a:bodyPr wrap="square" rtlCol="0">
            <a:spAutoFit/>
          </a:bodyPr>
          <a:lstStyle/>
          <a:p>
            <a:pPr algn="r"/>
            <a:r>
              <a:rPr lang="en-US" sz="3200" dirty="0">
                <a:solidFill>
                  <a:schemeClr val="accent6"/>
                </a:solidFill>
              </a:rPr>
              <a:t>ENVIRONMENT</a:t>
            </a:r>
          </a:p>
        </p:txBody>
      </p:sp>
    </p:spTree>
    <p:extLst>
      <p:ext uri="{BB962C8B-B14F-4D97-AF65-F5344CB8AC3E}">
        <p14:creationId xmlns:p14="http://schemas.microsoft.com/office/powerpoint/2010/main" val="4064170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19445</TotalTime>
  <Words>3109</Words>
  <Application>Microsoft Macintosh PowerPoint</Application>
  <PresentationFormat>Widescreen</PresentationFormat>
  <Paragraphs>354</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Monaco</vt:lpstr>
      <vt:lpstr>Open Sans</vt:lpstr>
      <vt:lpstr>Tw Cen MT</vt:lpstr>
      <vt:lpstr>Tw Cen MT Condensed</vt:lpstr>
      <vt:lpstr>Wingdings 3</vt:lpstr>
      <vt:lpstr>Integral</vt:lpstr>
      <vt:lpstr>Coding Basics and Importing Data</vt:lpstr>
      <vt:lpstr>PowerPoint Presentation</vt:lpstr>
      <vt:lpstr>PowerPoint Presentation</vt:lpstr>
      <vt:lpstr>The Basics of Coding </vt:lpstr>
      <vt:lpstr>The Basics of Coding:  Calculation</vt:lpstr>
      <vt:lpstr>The Basics of Coding:  Functions</vt:lpstr>
      <vt:lpstr>Putting Functions to Work</vt:lpstr>
      <vt:lpstr>The Basics of Coding:  Objects</vt:lpstr>
      <vt:lpstr>PowerPoint Presentation</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651</cp:revision>
  <cp:lastPrinted>2019-02-19T22:36:37Z</cp:lastPrinted>
  <dcterms:created xsi:type="dcterms:W3CDTF">2018-02-01T22:00:01Z</dcterms:created>
  <dcterms:modified xsi:type="dcterms:W3CDTF">2023-07-22T04:43:56Z</dcterms:modified>
</cp:coreProperties>
</file>